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498" r:id="rId272"/>
    <p:sldId id="492" r:id="rId273"/>
    <p:sldId id="487" r:id="rId274"/>
    <p:sldId id="489" r:id="rId275"/>
    <p:sldId id="488" r:id="rId276"/>
    <p:sldId id="456" r:id="rId277"/>
    <p:sldId id="459" r:id="rId278"/>
    <p:sldId id="463" r:id="rId279"/>
    <p:sldId id="454" r:id="rId280"/>
    <p:sldId id="486" r:id="rId281"/>
    <p:sldId id="457" r:id="rId282"/>
    <p:sldId id="453" r:id="rId283"/>
    <p:sldId id="455" r:id="rId2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8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2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printerSettings" Target="printerSettings/printerSettings1.bin"/><Relationship Id="rId286" Type="http://schemas.openxmlformats.org/officeDocument/2006/relationships/presProps" Target="presProps.xml"/><Relationship Id="rId287" Type="http://schemas.openxmlformats.org/officeDocument/2006/relationships/viewProps" Target="viewProps.xml"/><Relationship Id="rId288" Type="http://schemas.openxmlformats.org/officeDocument/2006/relationships/theme" Target="theme/theme1.xml"/><Relationship Id="rId28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C51CE-8B85-714F-AB05-6029DB2A227F}">
      <dsp:nvSpPr>
        <dsp:cNvPr id="0" name=""/>
        <dsp:cNvSpPr/>
      </dsp:nvSpPr>
      <dsp:spPr>
        <a:xfrm>
          <a:off x="3986212" y="1804245"/>
          <a:ext cx="2828925" cy="673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735"/>
              </a:lnTo>
              <a:lnTo>
                <a:pt x="2828925" y="458735"/>
              </a:lnTo>
              <a:lnTo>
                <a:pt x="2828925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31CB5-B47B-174E-B65F-3A712FD96A4A}">
      <dsp:nvSpPr>
        <dsp:cNvPr id="0" name=""/>
        <dsp:cNvSpPr/>
      </dsp:nvSpPr>
      <dsp:spPr>
        <a:xfrm>
          <a:off x="3940492" y="1804245"/>
          <a:ext cx="91440" cy="6731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B1F34-B825-DC46-9AFA-225E07D727BF}">
      <dsp:nvSpPr>
        <dsp:cNvPr id="0" name=""/>
        <dsp:cNvSpPr/>
      </dsp:nvSpPr>
      <dsp:spPr>
        <a:xfrm>
          <a:off x="1157287" y="1804245"/>
          <a:ext cx="2828925" cy="673155"/>
        </a:xfrm>
        <a:custGeom>
          <a:avLst/>
          <a:gdLst/>
          <a:ahLst/>
          <a:cxnLst/>
          <a:rect l="0" t="0" r="0" b="0"/>
          <a:pathLst>
            <a:path>
              <a:moveTo>
                <a:pt x="2828925" y="0"/>
              </a:moveTo>
              <a:lnTo>
                <a:pt x="2828925" y="458735"/>
              </a:lnTo>
              <a:lnTo>
                <a:pt x="0" y="458735"/>
              </a:lnTo>
              <a:lnTo>
                <a:pt x="0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6A13A-ABCC-9345-9413-0EFC78BB8C25}">
      <dsp:nvSpPr>
        <dsp:cNvPr id="0" name=""/>
        <dsp:cNvSpPr/>
      </dsp:nvSpPr>
      <dsp:spPr>
        <a:xfrm>
          <a:off x="2828924" y="334490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3D2BB-E21D-3146-B21B-70DA44BF6C00}">
      <dsp:nvSpPr>
        <dsp:cNvPr id="0" name=""/>
        <dsp:cNvSpPr/>
      </dsp:nvSpPr>
      <dsp:spPr>
        <a:xfrm>
          <a:off x="3086099" y="578806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Animal</a:t>
          </a:r>
          <a:endParaRPr lang="en-US" sz="4900" kern="1200" dirty="0"/>
        </a:p>
      </dsp:txBody>
      <dsp:txXfrm>
        <a:off x="3129147" y="621854"/>
        <a:ext cx="2228479" cy="1383659"/>
      </dsp:txXfrm>
    </dsp:sp>
    <dsp:sp modelId="{4EAFEFF8-DDE2-624B-8F75-083AD0B3427B}">
      <dsp:nvSpPr>
        <dsp:cNvPr id="0" name=""/>
        <dsp:cNvSpPr/>
      </dsp:nvSpPr>
      <dsp:spPr>
        <a:xfrm>
          <a:off x="0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6A0B3-E715-D444-B7D8-118552E8E98F}">
      <dsp:nvSpPr>
        <dsp:cNvPr id="0" name=""/>
        <dsp:cNvSpPr/>
      </dsp:nvSpPr>
      <dsp:spPr>
        <a:xfrm>
          <a:off x="25717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Dog</a:t>
          </a:r>
          <a:endParaRPr lang="en-US" sz="4900" kern="1200" dirty="0"/>
        </a:p>
      </dsp:txBody>
      <dsp:txXfrm>
        <a:off x="300222" y="2764765"/>
        <a:ext cx="2228479" cy="1383659"/>
      </dsp:txXfrm>
    </dsp:sp>
    <dsp:sp modelId="{CC5CE2E5-3730-D144-98BD-1F1345DFA00F}">
      <dsp:nvSpPr>
        <dsp:cNvPr id="0" name=""/>
        <dsp:cNvSpPr/>
      </dsp:nvSpPr>
      <dsp:spPr>
        <a:xfrm>
          <a:off x="2828924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4844B-E0A8-BE4E-9F97-853BA9C0EAB1}">
      <dsp:nvSpPr>
        <dsp:cNvPr id="0" name=""/>
        <dsp:cNvSpPr/>
      </dsp:nvSpPr>
      <dsp:spPr>
        <a:xfrm>
          <a:off x="3086099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Cat</a:t>
          </a:r>
          <a:endParaRPr lang="en-US" sz="4900" kern="1200" dirty="0"/>
        </a:p>
      </dsp:txBody>
      <dsp:txXfrm>
        <a:off x="3129147" y="2764765"/>
        <a:ext cx="2228479" cy="1383659"/>
      </dsp:txXfrm>
    </dsp:sp>
    <dsp:sp modelId="{88D95334-A307-D547-9761-9D4A138F7E94}">
      <dsp:nvSpPr>
        <dsp:cNvPr id="0" name=""/>
        <dsp:cNvSpPr/>
      </dsp:nvSpPr>
      <dsp:spPr>
        <a:xfrm>
          <a:off x="5657850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876AE6-7C55-A345-AD48-BB0567142D5B}">
      <dsp:nvSpPr>
        <dsp:cNvPr id="0" name=""/>
        <dsp:cNvSpPr/>
      </dsp:nvSpPr>
      <dsp:spPr>
        <a:xfrm>
          <a:off x="591502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Human</a:t>
          </a:r>
          <a:endParaRPr lang="en-US" sz="4900" kern="1200" dirty="0"/>
        </a:p>
      </dsp:txBody>
      <dsp:txXfrm>
        <a:off x="5958072" y="2764765"/>
        <a:ext cx="2228479" cy="13836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EBDC0-ED3C-FC43-A68C-5FAB2B655233}">
      <dsp:nvSpPr>
        <dsp:cNvPr id="0" name=""/>
        <dsp:cNvSpPr/>
      </dsp:nvSpPr>
      <dsp:spPr>
        <a:xfrm>
          <a:off x="4038652" y="1991323"/>
          <a:ext cx="3350508" cy="398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57"/>
              </a:lnTo>
              <a:lnTo>
                <a:pt x="3350508" y="271657"/>
              </a:lnTo>
              <a:lnTo>
                <a:pt x="3350508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C51CE-8B85-714F-AB05-6029DB2A227F}">
      <dsp:nvSpPr>
        <dsp:cNvPr id="0" name=""/>
        <dsp:cNvSpPr/>
      </dsp:nvSpPr>
      <dsp:spPr>
        <a:xfrm>
          <a:off x="4038652" y="1991323"/>
          <a:ext cx="1675254" cy="398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57"/>
              </a:lnTo>
              <a:lnTo>
                <a:pt x="1675254" y="271657"/>
              </a:lnTo>
              <a:lnTo>
                <a:pt x="1675254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31CB5-B47B-174E-B65F-3A712FD96A4A}">
      <dsp:nvSpPr>
        <dsp:cNvPr id="0" name=""/>
        <dsp:cNvSpPr/>
      </dsp:nvSpPr>
      <dsp:spPr>
        <a:xfrm>
          <a:off x="3992932" y="1991323"/>
          <a:ext cx="91440" cy="3986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32BB9-0815-E348-9ACA-BBA1D2F6663E}">
      <dsp:nvSpPr>
        <dsp:cNvPr id="0" name=""/>
        <dsp:cNvSpPr/>
      </dsp:nvSpPr>
      <dsp:spPr>
        <a:xfrm>
          <a:off x="2363398" y="1991323"/>
          <a:ext cx="1675254" cy="398634"/>
        </a:xfrm>
        <a:custGeom>
          <a:avLst/>
          <a:gdLst/>
          <a:ahLst/>
          <a:cxnLst/>
          <a:rect l="0" t="0" r="0" b="0"/>
          <a:pathLst>
            <a:path>
              <a:moveTo>
                <a:pt x="1675254" y="0"/>
              </a:moveTo>
              <a:lnTo>
                <a:pt x="1675254" y="271657"/>
              </a:lnTo>
              <a:lnTo>
                <a:pt x="0" y="271657"/>
              </a:lnTo>
              <a:lnTo>
                <a:pt x="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B1F34-B825-DC46-9AFA-225E07D727BF}">
      <dsp:nvSpPr>
        <dsp:cNvPr id="0" name=""/>
        <dsp:cNvSpPr/>
      </dsp:nvSpPr>
      <dsp:spPr>
        <a:xfrm>
          <a:off x="688144" y="1991323"/>
          <a:ext cx="3350508" cy="398634"/>
        </a:xfrm>
        <a:custGeom>
          <a:avLst/>
          <a:gdLst/>
          <a:ahLst/>
          <a:cxnLst/>
          <a:rect l="0" t="0" r="0" b="0"/>
          <a:pathLst>
            <a:path>
              <a:moveTo>
                <a:pt x="3350508" y="0"/>
              </a:moveTo>
              <a:lnTo>
                <a:pt x="3350508" y="271657"/>
              </a:lnTo>
              <a:lnTo>
                <a:pt x="0" y="271657"/>
              </a:lnTo>
              <a:lnTo>
                <a:pt x="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6A13A-ABCC-9345-9413-0EFC78BB8C25}">
      <dsp:nvSpPr>
        <dsp:cNvPr id="0" name=""/>
        <dsp:cNvSpPr/>
      </dsp:nvSpPr>
      <dsp:spPr>
        <a:xfrm>
          <a:off x="3353320" y="1120953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3D2BB-E21D-3146-B21B-70DA44BF6C00}">
      <dsp:nvSpPr>
        <dsp:cNvPr id="0" name=""/>
        <dsp:cNvSpPr/>
      </dsp:nvSpPr>
      <dsp:spPr>
        <a:xfrm>
          <a:off x="3505616" y="1265634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Object</a:t>
          </a:r>
          <a:endParaRPr lang="en-US" sz="2500" kern="1200" dirty="0"/>
        </a:p>
      </dsp:txBody>
      <dsp:txXfrm>
        <a:off x="3531108" y="1291126"/>
        <a:ext cx="1319678" cy="819386"/>
      </dsp:txXfrm>
    </dsp:sp>
    <dsp:sp modelId="{4EAFEFF8-DDE2-624B-8F75-083AD0B3427B}">
      <dsp:nvSpPr>
        <dsp:cNvPr id="0" name=""/>
        <dsp:cNvSpPr/>
      </dsp:nvSpPr>
      <dsp:spPr>
        <a:xfrm>
          <a:off x="2812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6A0B3-E715-D444-B7D8-118552E8E98F}">
      <dsp:nvSpPr>
        <dsp:cNvPr id="0" name=""/>
        <dsp:cNvSpPr/>
      </dsp:nvSpPr>
      <dsp:spPr>
        <a:xfrm>
          <a:off x="155108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Number</a:t>
          </a:r>
          <a:endParaRPr lang="en-US" sz="2500" kern="1200" dirty="0"/>
        </a:p>
      </dsp:txBody>
      <dsp:txXfrm>
        <a:off x="180600" y="2560131"/>
        <a:ext cx="1319678" cy="819386"/>
      </dsp:txXfrm>
    </dsp:sp>
    <dsp:sp modelId="{6E1ADFB5-DBFE-CB44-86B5-9F7E97739704}">
      <dsp:nvSpPr>
        <dsp:cNvPr id="0" name=""/>
        <dsp:cNvSpPr/>
      </dsp:nvSpPr>
      <dsp:spPr>
        <a:xfrm>
          <a:off x="1678066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2ABE61-E56F-6345-AA5B-F2C7A52B2959}">
      <dsp:nvSpPr>
        <dsp:cNvPr id="0" name=""/>
        <dsp:cNvSpPr/>
      </dsp:nvSpPr>
      <dsp:spPr>
        <a:xfrm>
          <a:off x="1830362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String</a:t>
          </a:r>
          <a:endParaRPr lang="en-US" sz="2500" kern="1200" dirty="0"/>
        </a:p>
      </dsp:txBody>
      <dsp:txXfrm>
        <a:off x="1855854" y="2560131"/>
        <a:ext cx="1319678" cy="819386"/>
      </dsp:txXfrm>
    </dsp:sp>
    <dsp:sp modelId="{CC5CE2E5-3730-D144-98BD-1F1345DFA00F}">
      <dsp:nvSpPr>
        <dsp:cNvPr id="0" name=""/>
        <dsp:cNvSpPr/>
      </dsp:nvSpPr>
      <dsp:spPr>
        <a:xfrm>
          <a:off x="3353320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4844B-E0A8-BE4E-9F97-853BA9C0EAB1}">
      <dsp:nvSpPr>
        <dsp:cNvPr id="0" name=""/>
        <dsp:cNvSpPr/>
      </dsp:nvSpPr>
      <dsp:spPr>
        <a:xfrm>
          <a:off x="3505616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Array</a:t>
          </a:r>
          <a:endParaRPr lang="en-US" sz="2500" kern="1200" dirty="0"/>
        </a:p>
      </dsp:txBody>
      <dsp:txXfrm>
        <a:off x="3531108" y="2560131"/>
        <a:ext cx="1319678" cy="819386"/>
      </dsp:txXfrm>
    </dsp:sp>
    <dsp:sp modelId="{88D95334-A307-D547-9761-9D4A138F7E94}">
      <dsp:nvSpPr>
        <dsp:cNvPr id="0" name=""/>
        <dsp:cNvSpPr/>
      </dsp:nvSpPr>
      <dsp:spPr>
        <a:xfrm>
          <a:off x="5028574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876AE6-7C55-A345-AD48-BB0567142D5B}">
      <dsp:nvSpPr>
        <dsp:cNvPr id="0" name=""/>
        <dsp:cNvSpPr/>
      </dsp:nvSpPr>
      <dsp:spPr>
        <a:xfrm>
          <a:off x="5180870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Function</a:t>
          </a:r>
          <a:endParaRPr lang="en-US" sz="2500" kern="1200" dirty="0"/>
        </a:p>
      </dsp:txBody>
      <dsp:txXfrm>
        <a:off x="5206362" y="2560131"/>
        <a:ext cx="1319678" cy="819386"/>
      </dsp:txXfrm>
    </dsp:sp>
    <dsp:sp modelId="{BF75B8EA-B881-6D42-AB19-236284FDB29C}">
      <dsp:nvSpPr>
        <dsp:cNvPr id="0" name=""/>
        <dsp:cNvSpPr/>
      </dsp:nvSpPr>
      <dsp:spPr>
        <a:xfrm>
          <a:off x="6703828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E1055E-D530-B445-B679-EBF2C9DDCB8B}">
      <dsp:nvSpPr>
        <dsp:cNvPr id="0" name=""/>
        <dsp:cNvSpPr/>
      </dsp:nvSpPr>
      <dsp:spPr>
        <a:xfrm>
          <a:off x="6856124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Date</a:t>
          </a:r>
          <a:endParaRPr lang="en-US" sz="2500" kern="1200" dirty="0"/>
        </a:p>
      </dsp:txBody>
      <dsp:txXfrm>
        <a:off x="6881616" y="2560131"/>
        <a:ext cx="1319678" cy="8193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DC64E-D2CC-2E41-8C94-ED626C0DEFE6}">
      <dsp:nvSpPr>
        <dsp:cNvPr id="0" name=""/>
        <dsp:cNvSpPr/>
      </dsp:nvSpPr>
      <dsp:spPr>
        <a:xfrm rot="5400000">
          <a:off x="5358369" y="-2259025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5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‘</a:t>
          </a:r>
          <a:r>
            <a:rPr lang="en-US" sz="1200" kern="1200" dirty="0" err="1" smtClean="0"/>
            <a:t>verrol</a:t>
          </a:r>
          <a:r>
            <a:rPr lang="en-US" sz="1200" kern="1200" dirty="0" smtClean="0"/>
            <a:t>’</a:t>
          </a:r>
          <a:endParaRPr lang="en-US" sz="1200" kern="1200" dirty="0"/>
        </a:p>
      </dsp:txBody>
      <dsp:txXfrm rot="-5400000">
        <a:off x="3014149" y="117904"/>
        <a:ext cx="5325778" cy="604628"/>
      </dsp:txXfrm>
    </dsp:sp>
    <dsp:sp modelId="{C692F777-6B9C-554C-BD6F-F1E4DE28930A}">
      <dsp:nvSpPr>
        <dsp:cNvPr id="0" name=""/>
        <dsp:cNvSpPr/>
      </dsp:nvSpPr>
      <dsp:spPr>
        <a:xfrm>
          <a:off x="0" y="1438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Single value</a:t>
          </a:r>
          <a:endParaRPr lang="en-US" sz="3400" kern="1200" dirty="0"/>
        </a:p>
      </dsp:txBody>
      <dsp:txXfrm>
        <a:off x="40886" y="42324"/>
        <a:ext cx="2932376" cy="755786"/>
      </dsp:txXfrm>
    </dsp:sp>
    <dsp:sp modelId="{E42A8978-6FC1-E441-9B9C-EA04E5585D45}">
      <dsp:nvSpPr>
        <dsp:cNvPr id="0" name=""/>
        <dsp:cNvSpPr/>
      </dsp:nvSpPr>
      <dsp:spPr>
        <a:xfrm rot="5400000">
          <a:off x="5358369" y="-1379589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5 + 9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x * 20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</a:t>
          </a:r>
          <a:r>
            <a:rPr lang="en-US" sz="1200" kern="1200" dirty="0" smtClean="0"/>
            <a:t>++</a:t>
          </a:r>
          <a:endParaRPr lang="en-US" sz="1200" kern="1200" dirty="0"/>
        </a:p>
      </dsp:txBody>
      <dsp:txXfrm rot="-5400000">
        <a:off x="3014149" y="997340"/>
        <a:ext cx="5325778" cy="604628"/>
      </dsp:txXfrm>
    </dsp:sp>
    <dsp:sp modelId="{9FA52A47-0F18-FD44-856F-5AD617820643}">
      <dsp:nvSpPr>
        <dsp:cNvPr id="0" name=""/>
        <dsp:cNvSpPr/>
      </dsp:nvSpPr>
      <dsp:spPr>
        <a:xfrm>
          <a:off x="0" y="880875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Mathematical</a:t>
          </a:r>
          <a:endParaRPr lang="en-US" sz="3400" kern="1200" dirty="0"/>
        </a:p>
      </dsp:txBody>
      <dsp:txXfrm>
        <a:off x="40886" y="921761"/>
        <a:ext cx="2932376" cy="755786"/>
      </dsp:txXfrm>
    </dsp:sp>
    <dsp:sp modelId="{45CFF385-A13E-954D-9FF2-F69CB1F9C535}">
      <dsp:nvSpPr>
        <dsp:cNvPr id="0" name=""/>
        <dsp:cNvSpPr/>
      </dsp:nvSpPr>
      <dsp:spPr>
        <a:xfrm rot="5400000">
          <a:off x="5358369" y="-500152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x &lt; 10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</a:t>
          </a:r>
          <a:r>
            <a:rPr lang="en-US" sz="1200" kern="1200" dirty="0" smtClean="0"/>
            <a:t> &gt; 20</a:t>
          </a:r>
          <a:endParaRPr lang="en-US" sz="1200" kern="1200" dirty="0"/>
        </a:p>
      </dsp:txBody>
      <dsp:txXfrm rot="-5400000">
        <a:off x="3014149" y="1876777"/>
        <a:ext cx="5325778" cy="604628"/>
      </dsp:txXfrm>
    </dsp:sp>
    <dsp:sp modelId="{CAF533E6-4903-7942-814A-76C7DE2F112D}">
      <dsp:nvSpPr>
        <dsp:cNvPr id="0" name=""/>
        <dsp:cNvSpPr/>
      </dsp:nvSpPr>
      <dsp:spPr>
        <a:xfrm>
          <a:off x="0" y="1760311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Relational</a:t>
          </a:r>
          <a:endParaRPr lang="en-US" sz="3400" kern="1200" dirty="0"/>
        </a:p>
      </dsp:txBody>
      <dsp:txXfrm>
        <a:off x="40886" y="1801197"/>
        <a:ext cx="2932376" cy="755786"/>
      </dsp:txXfrm>
    </dsp:sp>
    <dsp:sp modelId="{D18ED872-7BFB-D846-98DB-C9DA6417F605}">
      <dsp:nvSpPr>
        <dsp:cNvPr id="0" name=""/>
        <dsp:cNvSpPr/>
      </dsp:nvSpPr>
      <dsp:spPr>
        <a:xfrm rot="5400000">
          <a:off x="5358369" y="379283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(</a:t>
          </a:r>
          <a:r>
            <a:rPr lang="en-US" sz="1200" kern="1200" dirty="0" err="1" smtClean="0"/>
            <a:t>i</a:t>
          </a:r>
          <a:r>
            <a:rPr lang="en-US" sz="1200" kern="1200" dirty="0" smtClean="0"/>
            <a:t> &gt; 20) || (x &lt; 10)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isOpen</a:t>
          </a:r>
          <a:r>
            <a:rPr lang="en-US" sz="1200" kern="1200" dirty="0" smtClean="0"/>
            <a:t> &amp;&amp; </a:t>
          </a:r>
          <a:r>
            <a:rPr lang="en-US" sz="1200" kern="1200" dirty="0" err="1" smtClean="0"/>
            <a:t>isValid</a:t>
          </a:r>
          <a:endParaRPr lang="en-US" sz="1200" kern="1200" dirty="0"/>
        </a:p>
      </dsp:txBody>
      <dsp:txXfrm rot="-5400000">
        <a:off x="3014149" y="2756213"/>
        <a:ext cx="5325778" cy="604628"/>
      </dsp:txXfrm>
    </dsp:sp>
    <dsp:sp modelId="{C0247834-69D1-894A-822D-95F90394ED51}">
      <dsp:nvSpPr>
        <dsp:cNvPr id="0" name=""/>
        <dsp:cNvSpPr/>
      </dsp:nvSpPr>
      <dsp:spPr>
        <a:xfrm>
          <a:off x="0" y="2639747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Logical</a:t>
          </a:r>
          <a:endParaRPr lang="en-US" sz="3400" kern="1200" dirty="0"/>
        </a:p>
      </dsp:txBody>
      <dsp:txXfrm>
        <a:off x="40886" y="2680633"/>
        <a:ext cx="2932376" cy="755786"/>
      </dsp:txXfrm>
    </dsp:sp>
    <dsp:sp modelId="{2D3CF8E7-6A4B-A94B-B8A2-BCE38ED16C12}">
      <dsp:nvSpPr>
        <dsp:cNvPr id="0" name=""/>
        <dsp:cNvSpPr/>
      </dsp:nvSpPr>
      <dsp:spPr>
        <a:xfrm rot="5400000">
          <a:off x="5358369" y="1258720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0x100FFA | 0x100B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0x3920A &amp; 0x4 </a:t>
          </a:r>
          <a:endParaRPr lang="en-US" sz="1200" kern="1200" dirty="0"/>
        </a:p>
      </dsp:txBody>
      <dsp:txXfrm rot="-5400000">
        <a:off x="3014149" y="3635650"/>
        <a:ext cx="5325778" cy="604628"/>
      </dsp:txXfrm>
    </dsp:sp>
    <dsp:sp modelId="{6953EACA-1ABD-AF4E-84E1-29A9B99691F0}">
      <dsp:nvSpPr>
        <dsp:cNvPr id="0" name=""/>
        <dsp:cNvSpPr/>
      </dsp:nvSpPr>
      <dsp:spPr>
        <a:xfrm>
          <a:off x="0" y="3519184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Bitwise</a:t>
          </a:r>
          <a:endParaRPr lang="en-US" sz="3400" kern="1200" dirty="0"/>
        </a:p>
      </dsp:txBody>
      <dsp:txXfrm>
        <a:off x="40886" y="3560070"/>
        <a:ext cx="2932376" cy="755786"/>
      </dsp:txXfrm>
    </dsp:sp>
    <dsp:sp modelId="{3BFD36CC-6ED2-F840-9DAE-72DB3E40B305}">
      <dsp:nvSpPr>
        <dsp:cNvPr id="0" name=""/>
        <dsp:cNvSpPr/>
      </dsp:nvSpPr>
      <dsp:spPr>
        <a:xfrm rot="5400000">
          <a:off x="5358369" y="2138156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function() { </a:t>
          </a:r>
          <a:r>
            <a:rPr lang="is-IS" sz="1200" kern="1200" dirty="0" smtClean="0"/>
            <a:t>… }</a:t>
          </a:r>
          <a:endParaRPr lang="en-US" sz="1200" kern="1200" dirty="0"/>
        </a:p>
      </dsp:txBody>
      <dsp:txXfrm rot="-5400000">
        <a:off x="3014149" y="4515086"/>
        <a:ext cx="5325778" cy="604628"/>
      </dsp:txXfrm>
    </dsp:sp>
    <dsp:sp modelId="{4C5B3D87-886F-4B4A-A1AF-53B6993D8221}">
      <dsp:nvSpPr>
        <dsp:cNvPr id="0" name=""/>
        <dsp:cNvSpPr/>
      </dsp:nvSpPr>
      <dsp:spPr>
        <a:xfrm>
          <a:off x="0" y="4398620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Functional</a:t>
          </a:r>
          <a:endParaRPr lang="en-US" sz="3400" kern="1200" dirty="0"/>
        </a:p>
      </dsp:txBody>
      <dsp:txXfrm>
        <a:off x="40886" y="4439506"/>
        <a:ext cx="2932376" cy="755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</a:t>
            </a:r>
            <a:r>
              <a:rPr lang="en-US" dirty="0" smtClean="0"/>
              <a:t>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smtClean="0"/>
              <a:t>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36461</TotalTime>
  <Words>9101</Words>
  <Application>Microsoft Macintosh PowerPoint</Application>
  <PresentationFormat>On-screen Show (4:3)</PresentationFormat>
  <Paragraphs>2199</Paragraphs>
  <Slides>283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283</vt:i4>
      </vt:variant>
    </vt:vector>
  </HeadingPairs>
  <TitlesOfParts>
    <vt:vector size="284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1035</cp:revision>
  <dcterms:created xsi:type="dcterms:W3CDTF">2016-01-09T12:23:22Z</dcterms:created>
  <dcterms:modified xsi:type="dcterms:W3CDTF">2016-07-03T14:57:41Z</dcterms:modified>
</cp:coreProperties>
</file>